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9" r:id="rId1"/>
  </p:sldMasterIdLst>
  <p:sldIdLst>
    <p:sldId id="256" r:id="rId2"/>
    <p:sldId id="260" r:id="rId3"/>
    <p:sldId id="258" r:id="rId4"/>
    <p:sldId id="257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3" d="100"/>
          <a:sy n="53" d="100"/>
        </p:scale>
        <p:origin x="1338" y="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4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3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516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2290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85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46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0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00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8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24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11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3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68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3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4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6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abigailpeel@cgsnc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9" t="9961" r="20035" b="13595"/>
          <a:stretch/>
        </p:blipFill>
        <p:spPr>
          <a:xfrm>
            <a:off x="-949065" y="0"/>
            <a:ext cx="140901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English!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Sign-In at the Table and Provide Parent Contact Information</a:t>
            </a:r>
          </a:p>
          <a:p>
            <a:r>
              <a:rPr lang="en-US" dirty="0" smtClean="0"/>
              <a:t>Visit Ms. Peel’s Website at peelsenglish.weebly.com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3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 err="1" smtClean="0"/>
              <a:t>ms.</a:t>
            </a:r>
            <a:r>
              <a:rPr lang="en-US" dirty="0" smtClean="0"/>
              <a:t> Peel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Hillsborough, NC</a:t>
            </a:r>
          </a:p>
          <a:p>
            <a:r>
              <a:rPr lang="en-US" dirty="0" smtClean="0"/>
              <a:t>Graduated from Elon University</a:t>
            </a:r>
          </a:p>
          <a:p>
            <a:r>
              <a:rPr lang="en-US" dirty="0" smtClean="0"/>
              <a:t>Teaches Honors English I, Honors English II, Honors English IV, and Media and Journalism</a:t>
            </a:r>
          </a:p>
          <a:p>
            <a:r>
              <a:rPr lang="en-US" dirty="0" smtClean="0"/>
              <a:t>Loves to read (Huge Nerd </a:t>
            </a:r>
            <a:r>
              <a:rPr lang="en-US" dirty="0" smtClean="0">
                <a:sym typeface="Wingdings" panose="05000000000000000000" pitchFamily="2" charset="2"/>
              </a:rPr>
              <a:t>)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Avid Horseback rider.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42" y="609600"/>
            <a:ext cx="3250755" cy="2493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1733" r="-588" b="31213"/>
          <a:stretch/>
        </p:blipFill>
        <p:spPr>
          <a:xfrm>
            <a:off x="7628813" y="4237644"/>
            <a:ext cx="3186165" cy="11737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41795" y="5951343"/>
            <a:ext cx="6508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Sign-In at the Table and Provide Parent Contact </a:t>
            </a:r>
            <a:r>
              <a:rPr lang="en-US" dirty="0" smtClean="0"/>
              <a:t>Information</a:t>
            </a:r>
          </a:p>
          <a:p>
            <a:pPr algn="ctr"/>
            <a:r>
              <a:rPr lang="en-US" dirty="0" smtClean="0"/>
              <a:t>Check out Ms. Peel’s website at peelsenglish.weebly.com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8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5182205" cy="3695136"/>
          </a:xfrm>
        </p:spPr>
        <p:txBody>
          <a:bodyPr/>
          <a:lstStyle/>
          <a:p>
            <a:r>
              <a:rPr lang="en-US" dirty="0" smtClean="0"/>
              <a:t>See Ms. Peel’s website at peelsenglish.weebly.com for syllabus, supply list, classroom policies and procedures etc.</a:t>
            </a:r>
          </a:p>
          <a:p>
            <a:r>
              <a:rPr lang="en-US" dirty="0" smtClean="0"/>
              <a:t>Email at </a:t>
            </a:r>
            <a:r>
              <a:rPr lang="en-US" dirty="0" smtClean="0">
                <a:hlinkClick r:id="rId2"/>
              </a:rPr>
              <a:t>abigailpeel@cgsnc.org</a:t>
            </a:r>
            <a:endParaRPr lang="en-US" dirty="0" smtClean="0"/>
          </a:p>
          <a:p>
            <a:r>
              <a:rPr lang="en-US" dirty="0" smtClean="0"/>
              <a:t>Call at Clover Garden School at extension 403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18095" y="5606534"/>
            <a:ext cx="6955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Sign-In at the Table and Provide Parent Contact Information</a:t>
            </a:r>
          </a:p>
          <a:p>
            <a:pPr algn="ctr"/>
            <a:r>
              <a:rPr lang="en-US" dirty="0"/>
              <a:t>Check out Ms. Peel’s website at peelsenglish.weebly.com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880" y="1935921"/>
            <a:ext cx="3458464" cy="34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7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</a:t>
            </a:r>
            <a:r>
              <a:rPr lang="en-US" dirty="0" err="1" smtClean="0"/>
              <a:t>ms.</a:t>
            </a:r>
            <a:r>
              <a:rPr lang="en-US" dirty="0" smtClean="0"/>
              <a:t> Peel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Honors and Classroom Expectations</a:t>
            </a:r>
          </a:p>
          <a:p>
            <a:r>
              <a:rPr lang="en-US" dirty="0" smtClean="0"/>
              <a:t>Independent Reading Time</a:t>
            </a:r>
          </a:p>
          <a:p>
            <a:r>
              <a:rPr lang="en-US" dirty="0" smtClean="0"/>
              <a:t>Books in the Classroom Library</a:t>
            </a:r>
          </a:p>
          <a:p>
            <a:r>
              <a:rPr lang="en-US" dirty="0" smtClean="0"/>
              <a:t>Process Grades v. Check-Plus Grades</a:t>
            </a:r>
          </a:p>
          <a:p>
            <a:r>
              <a:rPr lang="en-US" dirty="0" smtClean="0"/>
              <a:t>Annotation Notebooks v. Daily Journals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52943" y="2828835"/>
            <a:ext cx="42114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Sign-In at the Table and Provide Parent Contact Information</a:t>
            </a:r>
          </a:p>
          <a:p>
            <a:pPr algn="ctr"/>
            <a:r>
              <a:rPr lang="en-US" dirty="0"/>
              <a:t>Check out Ms. Peel’s website at peelsenglish.weebly.com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5" y="4199518"/>
            <a:ext cx="12192000" cy="531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Supply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Utensils (pencils, blue or black ink pens)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Loose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Leaf Paper (College Ruled)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Folder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Binder (to store handouts and notes)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Markers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Colored Pencils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Highlighters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(Multiple colors)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cards (5x3)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Sticky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CHARGED LAPTOP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 that you enjoy reading (either checked out from a library or owned)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24310" y="5951343"/>
            <a:ext cx="6532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Sign-In at the Table and Provide Parent Contact Information</a:t>
            </a:r>
          </a:p>
          <a:p>
            <a:pPr algn="ctr"/>
            <a:r>
              <a:rPr lang="en-US" dirty="0"/>
              <a:t>Check out Ms. Peel’s website at peelsenglish.weebly.com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3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Supply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Towels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Colored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Printer Paper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supplies (Board Cleaner, Windex, Clorox Wipes, etc.)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cissors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Staplers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staples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Paperclips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paper binders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white-out, pencils, markers, highlighters, loose leaf paper (College-Ruled)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appropriate for 9-12 classroom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24310" y="5951343"/>
            <a:ext cx="6532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Sign-In at the Table and Provide Parent Contact Information</a:t>
            </a:r>
          </a:p>
          <a:p>
            <a:pPr algn="ctr"/>
            <a:r>
              <a:rPr lang="en-US" dirty="0"/>
              <a:t>Check out Ms. Peel’s website at peelsenglish.weebly.com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133</TotalTime>
  <Words>327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Rockwell</vt:lpstr>
      <vt:lpstr>Wingdings</vt:lpstr>
      <vt:lpstr>Damask</vt:lpstr>
      <vt:lpstr>Welcome to English!</vt:lpstr>
      <vt:lpstr>About ms. Peel</vt:lpstr>
      <vt:lpstr>Contact information</vt:lpstr>
      <vt:lpstr>Ask ms. Peel about</vt:lpstr>
      <vt:lpstr>Student Supply List</vt:lpstr>
      <vt:lpstr>Classroom Supply Needs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English!</dc:title>
  <dc:creator>Peel, Abigail</dc:creator>
  <cp:lastModifiedBy>Peel, Abigail</cp:lastModifiedBy>
  <cp:revision>6</cp:revision>
  <dcterms:created xsi:type="dcterms:W3CDTF">2017-07-19T13:03:23Z</dcterms:created>
  <dcterms:modified xsi:type="dcterms:W3CDTF">2017-07-19T15:16:56Z</dcterms:modified>
</cp:coreProperties>
</file>